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68" r:id="rId4"/>
    <p:sldId id="269" r:id="rId5"/>
    <p:sldId id="270" r:id="rId6"/>
    <p:sldId id="263" r:id="rId7"/>
    <p:sldId id="264" r:id="rId8"/>
    <p:sldId id="266" r:id="rId9"/>
    <p:sldId id="267" r:id="rId10"/>
    <p:sldId id="265" r:id="rId11"/>
    <p:sldId id="272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9878C-631A-9EC5-BCC1-C31E5EC447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E80F28-6C58-C4AE-BFD6-6FB71CB0D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48190-E917-D999-64E6-0AE837EA6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3DA07-46A7-F609-9B93-1A97345F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B320A-B443-BCA4-E8BF-4F90BD586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6250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41ED2-6523-6A11-5FF1-E4117D226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21AB31-CD5B-C9BB-20DB-8FB4DD58D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AC133-5528-2FF0-6015-EF933A63E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33215-092A-4029-81F5-4CFE69161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D517D-3687-B92A-BEB5-8C8320EF3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1626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634DC2-E5E6-0E23-C2A5-73BE98D609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F29191-5422-84D2-4D1F-261C5F6B8D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59CA9-92A8-C395-F7D6-1E77299F9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E9DDAE-E54F-B480-309D-1FCBD2492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A7DE9-C0FC-6B9A-5EA9-F1B2BE8F8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6331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BD06F-3C33-17E9-38CF-FDE5552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1FA82-4F87-E3A1-499C-692CD6A16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3A54D-91D9-698F-13C4-2551FC653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7111F-8DF1-39CB-D965-9AB70DED8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0DB2E-34F7-2989-9EE7-19D26F9E2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7484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DFD6A-7A9A-7457-6191-C98CB9F8A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B35698-D94D-BE17-7027-F0DAF8B60A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D588A-FDA2-C99A-9417-161EA5CDD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7E30F-F129-DA1A-77D5-DE89EFAE5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9E219-6529-00AF-ADCC-0FB59A7F3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8516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407B2-1E3B-1455-9B07-D60A2ABB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EF303-6A8B-1BCD-DEF3-3AD955591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2CB03E-73C5-C838-6713-FBD8AE5A6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18374E-32A2-8541-B198-97E73712F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34D70-7A35-1323-9A88-04E9E9CE6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8D3EC0-A420-1DF5-9E79-B21054260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8849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2A575-5452-0EFB-C24C-81D449BEA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07180-0FBF-FD27-419B-58D224840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5C65DA-C0C0-ECB4-35A1-C2AD7F513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2AE93C-A677-9E61-24AE-C216BA785F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93B45F-9597-DD27-551F-2386CE4246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A74EF8-71A8-EEA6-4227-B9642044B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B44DA5-2360-AC1C-6A02-EC98A8569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51B659-82A8-0CD3-74CB-3B1A8A67B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9134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3AF95-DADC-292D-B866-5B9E817EA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F4249B-8430-E952-4944-EC4129AEB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6239C3-C03E-598F-19DC-43A6AB4DF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2B1D3-7B3D-BCFA-CFA9-2DD7522C1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5871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A8E75C-E073-E9B6-963E-235C37056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09691-5F85-B027-34E8-9DC4C9150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F4E855-E7B7-C2D1-C1DD-C94339B1E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911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317F-2505-4462-DD67-DE1A32A20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B5670-940D-CBB6-4BA3-373523218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BCFB80-0BA5-C28C-137D-A105C7E4A4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004370-D3B1-001C-4B5C-DBB4D0F3C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69DDA-EF48-4C5E-66B4-5B6F9B044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12D269-766C-D453-405E-88B6DD269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086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7664-73BB-4563-1050-FA5A85B5A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E4FF5C-3E4C-3058-88D0-65CD714F76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746E8-AED6-AD61-979A-51572BBED2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DADEB-5B63-E77C-C698-AB67088C9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A0CD51-DA1E-590F-494E-FCE8F739F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EE61E9-899F-16C4-7550-86A188972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4139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F2ACDA-E283-7EED-7C36-89CA03495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394AC5-841F-7D3F-C826-558CFD6C2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B4F5D-4D8E-74DD-4FBF-BFF375EDBB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52C6FC-3479-439A-93D9-7FF4247963D1}" type="datetimeFigureOut">
              <a:rPr lang="fr-FR" smtClean="0"/>
              <a:t>20/06/2025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DB6BF-8C2E-A6D3-44A2-A8E84D724D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8403F-3D9B-CBFA-5BEF-858AA2F010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165155-0021-4853-BE45-89C2ECD93EA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1056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556C7D-485B-CD57-A2C8-110B45333350}"/>
              </a:ext>
            </a:extLst>
          </p:cNvPr>
          <p:cNvSpPr txBox="1"/>
          <p:nvPr/>
        </p:nvSpPr>
        <p:spPr>
          <a:xfrm>
            <a:off x="3794760" y="1773936"/>
            <a:ext cx="487375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/>
              <a:t>Level 1</a:t>
            </a:r>
            <a:endParaRPr lang="fr-FR" sz="11500" dirty="0"/>
          </a:p>
        </p:txBody>
      </p:sp>
    </p:spTree>
    <p:extLst>
      <p:ext uri="{BB962C8B-B14F-4D97-AF65-F5344CB8AC3E}">
        <p14:creationId xmlns:p14="http://schemas.microsoft.com/office/powerpoint/2010/main" val="2559007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A45644-0719-8592-4EF2-A5E8D239BC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89" t="4363" r="4881" b="1571"/>
          <a:stretch>
            <a:fillRect/>
          </a:stretch>
        </p:blipFill>
        <p:spPr>
          <a:xfrm>
            <a:off x="7938516" y="850392"/>
            <a:ext cx="4049268" cy="4032504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960923-8A29-1C00-0644-DE0BEC09E5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7360778"/>
              </p:ext>
            </p:extLst>
          </p:nvPr>
        </p:nvGraphicFramePr>
        <p:xfrm>
          <a:off x="594361" y="265176"/>
          <a:ext cx="6629401" cy="64648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9954">
                  <a:extLst>
                    <a:ext uri="{9D8B030D-6E8A-4147-A177-3AD203B41FA5}">
                      <a16:colId xmlns:a16="http://schemas.microsoft.com/office/drawing/2014/main" val="3012746071"/>
                    </a:ext>
                  </a:extLst>
                </a:gridCol>
                <a:gridCol w="509954">
                  <a:extLst>
                    <a:ext uri="{9D8B030D-6E8A-4147-A177-3AD203B41FA5}">
                      <a16:colId xmlns:a16="http://schemas.microsoft.com/office/drawing/2014/main" val="3815128594"/>
                    </a:ext>
                  </a:extLst>
                </a:gridCol>
                <a:gridCol w="509954">
                  <a:extLst>
                    <a:ext uri="{9D8B030D-6E8A-4147-A177-3AD203B41FA5}">
                      <a16:colId xmlns:a16="http://schemas.microsoft.com/office/drawing/2014/main" val="3402502314"/>
                    </a:ext>
                  </a:extLst>
                </a:gridCol>
                <a:gridCol w="509954">
                  <a:extLst>
                    <a:ext uri="{9D8B030D-6E8A-4147-A177-3AD203B41FA5}">
                      <a16:colId xmlns:a16="http://schemas.microsoft.com/office/drawing/2014/main" val="267908392"/>
                    </a:ext>
                  </a:extLst>
                </a:gridCol>
                <a:gridCol w="509954">
                  <a:extLst>
                    <a:ext uri="{9D8B030D-6E8A-4147-A177-3AD203B41FA5}">
                      <a16:colId xmlns:a16="http://schemas.microsoft.com/office/drawing/2014/main" val="2548161457"/>
                    </a:ext>
                  </a:extLst>
                </a:gridCol>
                <a:gridCol w="509954">
                  <a:extLst>
                    <a:ext uri="{9D8B030D-6E8A-4147-A177-3AD203B41FA5}">
                      <a16:colId xmlns:a16="http://schemas.microsoft.com/office/drawing/2014/main" val="2268950105"/>
                    </a:ext>
                  </a:extLst>
                </a:gridCol>
                <a:gridCol w="509954">
                  <a:extLst>
                    <a:ext uri="{9D8B030D-6E8A-4147-A177-3AD203B41FA5}">
                      <a16:colId xmlns:a16="http://schemas.microsoft.com/office/drawing/2014/main" val="1416195251"/>
                    </a:ext>
                  </a:extLst>
                </a:gridCol>
                <a:gridCol w="441546">
                  <a:extLst>
                    <a:ext uri="{9D8B030D-6E8A-4147-A177-3AD203B41FA5}">
                      <a16:colId xmlns:a16="http://schemas.microsoft.com/office/drawing/2014/main" val="2196049000"/>
                    </a:ext>
                  </a:extLst>
                </a:gridCol>
                <a:gridCol w="578361">
                  <a:extLst>
                    <a:ext uri="{9D8B030D-6E8A-4147-A177-3AD203B41FA5}">
                      <a16:colId xmlns:a16="http://schemas.microsoft.com/office/drawing/2014/main" val="2127812534"/>
                    </a:ext>
                  </a:extLst>
                </a:gridCol>
                <a:gridCol w="509954">
                  <a:extLst>
                    <a:ext uri="{9D8B030D-6E8A-4147-A177-3AD203B41FA5}">
                      <a16:colId xmlns:a16="http://schemas.microsoft.com/office/drawing/2014/main" val="3735797971"/>
                    </a:ext>
                  </a:extLst>
                </a:gridCol>
                <a:gridCol w="509954">
                  <a:extLst>
                    <a:ext uri="{9D8B030D-6E8A-4147-A177-3AD203B41FA5}">
                      <a16:colId xmlns:a16="http://schemas.microsoft.com/office/drawing/2014/main" val="932734326"/>
                    </a:ext>
                  </a:extLst>
                </a:gridCol>
                <a:gridCol w="509954">
                  <a:extLst>
                    <a:ext uri="{9D8B030D-6E8A-4147-A177-3AD203B41FA5}">
                      <a16:colId xmlns:a16="http://schemas.microsoft.com/office/drawing/2014/main" val="511144022"/>
                    </a:ext>
                  </a:extLst>
                </a:gridCol>
                <a:gridCol w="509954">
                  <a:extLst>
                    <a:ext uri="{9D8B030D-6E8A-4147-A177-3AD203B41FA5}">
                      <a16:colId xmlns:a16="http://schemas.microsoft.com/office/drawing/2014/main" val="343228229"/>
                    </a:ext>
                  </a:extLst>
                </a:gridCol>
              </a:tblGrid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021551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356725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559813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999372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840070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003543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4501778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0722154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9895344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795564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3871151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39307"/>
                  </a:ext>
                </a:extLst>
              </a:tr>
              <a:tr h="49729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rgbClr val="FFFF00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rgbClr val="FFFF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5536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5373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DE987C-72E1-7A82-7EC2-6D33525684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93" t="3028" r="2380" b="2391"/>
          <a:stretch>
            <a:fillRect/>
          </a:stretch>
        </p:blipFill>
        <p:spPr>
          <a:xfrm>
            <a:off x="6856476" y="1159494"/>
            <a:ext cx="5039868" cy="4539012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9CB4BB-80D0-7DF2-4C95-5EBA0A9875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834613"/>
              </p:ext>
            </p:extLst>
          </p:nvPr>
        </p:nvGraphicFramePr>
        <p:xfrm>
          <a:off x="822960" y="329179"/>
          <a:ext cx="6547110" cy="652882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624">
                  <a:extLst>
                    <a:ext uri="{9D8B030D-6E8A-4147-A177-3AD203B41FA5}">
                      <a16:colId xmlns:a16="http://schemas.microsoft.com/office/drawing/2014/main" val="3012746071"/>
                    </a:ext>
                  </a:extLst>
                </a:gridCol>
                <a:gridCol w="503624">
                  <a:extLst>
                    <a:ext uri="{9D8B030D-6E8A-4147-A177-3AD203B41FA5}">
                      <a16:colId xmlns:a16="http://schemas.microsoft.com/office/drawing/2014/main" val="3815128594"/>
                    </a:ext>
                  </a:extLst>
                </a:gridCol>
                <a:gridCol w="503624">
                  <a:extLst>
                    <a:ext uri="{9D8B030D-6E8A-4147-A177-3AD203B41FA5}">
                      <a16:colId xmlns:a16="http://schemas.microsoft.com/office/drawing/2014/main" val="3402502314"/>
                    </a:ext>
                  </a:extLst>
                </a:gridCol>
                <a:gridCol w="503624">
                  <a:extLst>
                    <a:ext uri="{9D8B030D-6E8A-4147-A177-3AD203B41FA5}">
                      <a16:colId xmlns:a16="http://schemas.microsoft.com/office/drawing/2014/main" val="267908392"/>
                    </a:ext>
                  </a:extLst>
                </a:gridCol>
                <a:gridCol w="503624">
                  <a:extLst>
                    <a:ext uri="{9D8B030D-6E8A-4147-A177-3AD203B41FA5}">
                      <a16:colId xmlns:a16="http://schemas.microsoft.com/office/drawing/2014/main" val="2548161457"/>
                    </a:ext>
                  </a:extLst>
                </a:gridCol>
                <a:gridCol w="503624">
                  <a:extLst>
                    <a:ext uri="{9D8B030D-6E8A-4147-A177-3AD203B41FA5}">
                      <a16:colId xmlns:a16="http://schemas.microsoft.com/office/drawing/2014/main" val="2268950105"/>
                    </a:ext>
                  </a:extLst>
                </a:gridCol>
                <a:gridCol w="503624">
                  <a:extLst>
                    <a:ext uri="{9D8B030D-6E8A-4147-A177-3AD203B41FA5}">
                      <a16:colId xmlns:a16="http://schemas.microsoft.com/office/drawing/2014/main" val="1416195251"/>
                    </a:ext>
                  </a:extLst>
                </a:gridCol>
                <a:gridCol w="436065">
                  <a:extLst>
                    <a:ext uri="{9D8B030D-6E8A-4147-A177-3AD203B41FA5}">
                      <a16:colId xmlns:a16="http://schemas.microsoft.com/office/drawing/2014/main" val="2196049000"/>
                    </a:ext>
                  </a:extLst>
                </a:gridCol>
                <a:gridCol w="571181">
                  <a:extLst>
                    <a:ext uri="{9D8B030D-6E8A-4147-A177-3AD203B41FA5}">
                      <a16:colId xmlns:a16="http://schemas.microsoft.com/office/drawing/2014/main" val="2127812534"/>
                    </a:ext>
                  </a:extLst>
                </a:gridCol>
                <a:gridCol w="503624">
                  <a:extLst>
                    <a:ext uri="{9D8B030D-6E8A-4147-A177-3AD203B41FA5}">
                      <a16:colId xmlns:a16="http://schemas.microsoft.com/office/drawing/2014/main" val="3735797971"/>
                    </a:ext>
                  </a:extLst>
                </a:gridCol>
                <a:gridCol w="503624">
                  <a:extLst>
                    <a:ext uri="{9D8B030D-6E8A-4147-A177-3AD203B41FA5}">
                      <a16:colId xmlns:a16="http://schemas.microsoft.com/office/drawing/2014/main" val="932734326"/>
                    </a:ext>
                  </a:extLst>
                </a:gridCol>
                <a:gridCol w="503624">
                  <a:extLst>
                    <a:ext uri="{9D8B030D-6E8A-4147-A177-3AD203B41FA5}">
                      <a16:colId xmlns:a16="http://schemas.microsoft.com/office/drawing/2014/main" val="511144022"/>
                    </a:ext>
                  </a:extLst>
                </a:gridCol>
                <a:gridCol w="503624">
                  <a:extLst>
                    <a:ext uri="{9D8B030D-6E8A-4147-A177-3AD203B41FA5}">
                      <a16:colId xmlns:a16="http://schemas.microsoft.com/office/drawing/2014/main" val="343228229"/>
                    </a:ext>
                  </a:extLst>
                </a:gridCol>
              </a:tblGrid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021551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356725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559813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999372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3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840070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2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003543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4501778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2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0722154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2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2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9895344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0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795564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3871151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39307"/>
                  </a:ext>
                </a:extLst>
              </a:tr>
              <a:tr h="502217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fr-FR" dirty="0"/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5536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3730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A801F05-3A6C-400F-65AC-9816D2C8FE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494787"/>
              </p:ext>
            </p:extLst>
          </p:nvPr>
        </p:nvGraphicFramePr>
        <p:xfrm>
          <a:off x="852932" y="4969766"/>
          <a:ext cx="622300" cy="1714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2300">
                  <a:extLst>
                    <a:ext uri="{9D8B030D-6E8A-4147-A177-3AD203B41FA5}">
                      <a16:colId xmlns:a16="http://schemas.microsoft.com/office/drawing/2014/main" val="264880710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-1</a:t>
                      </a:r>
                      <a:r>
                        <a:rPr lang="fr-FR" sz="1100" u="none" strike="noStrike">
                          <a:effectLst/>
                        </a:rPr>
                        <a:t> = Wall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943108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31931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0</a:t>
                      </a:r>
                      <a:r>
                        <a:rPr lang="fr-FR" sz="1100" u="none" strike="noStrike">
                          <a:effectLst/>
                        </a:rPr>
                        <a:t> = Empty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826478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339933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1</a:t>
                      </a:r>
                      <a:r>
                        <a:rPr lang="fr-FR" sz="1100" u="none" strike="noStrike">
                          <a:effectLst/>
                        </a:rPr>
                        <a:t> = Target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972316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50174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2</a:t>
                      </a:r>
                      <a:r>
                        <a:rPr lang="fr-FR" sz="1100" u="none" strike="noStrike">
                          <a:effectLst/>
                        </a:rPr>
                        <a:t> = Box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77198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24473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 dirty="0">
                          <a:effectLst/>
                        </a:rPr>
                        <a:t>3</a:t>
                      </a:r>
                      <a:r>
                        <a:rPr lang="fr-FR" sz="1100" u="none" strike="noStrike" dirty="0">
                          <a:effectLst/>
                        </a:rPr>
                        <a:t> = Player</a:t>
                      </a:r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0494729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559F83F4-4033-A99F-8EFB-A98D984010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810" t="10799" r="16736" b="10400"/>
          <a:stretch>
            <a:fillRect/>
          </a:stretch>
        </p:blipFill>
        <p:spPr>
          <a:xfrm>
            <a:off x="852932" y="286931"/>
            <a:ext cx="3749040" cy="3878320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70748DC-6295-FCF1-6D2D-73C7FB5CC6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5445879"/>
              </p:ext>
            </p:extLst>
          </p:nvPr>
        </p:nvGraphicFramePr>
        <p:xfrm>
          <a:off x="5843016" y="201168"/>
          <a:ext cx="6155218" cy="62544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1554">
                  <a:extLst>
                    <a:ext uri="{9D8B030D-6E8A-4147-A177-3AD203B41FA5}">
                      <a16:colId xmlns:a16="http://schemas.microsoft.com/office/drawing/2014/main" val="3012746071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815128594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402502314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267908392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2548161457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2268950105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1416195251"/>
                    </a:ext>
                  </a:extLst>
                </a:gridCol>
                <a:gridCol w="408660">
                  <a:extLst>
                    <a:ext uri="{9D8B030D-6E8A-4147-A177-3AD203B41FA5}">
                      <a16:colId xmlns:a16="http://schemas.microsoft.com/office/drawing/2014/main" val="2196049000"/>
                    </a:ext>
                  </a:extLst>
                </a:gridCol>
                <a:gridCol w="535284">
                  <a:extLst>
                    <a:ext uri="{9D8B030D-6E8A-4147-A177-3AD203B41FA5}">
                      <a16:colId xmlns:a16="http://schemas.microsoft.com/office/drawing/2014/main" val="2127812534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735797971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932734326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511144022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43228229"/>
                    </a:ext>
                  </a:extLst>
                </a:gridCol>
              </a:tblGrid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021551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356725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559813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999372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840070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003543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4501778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072215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989534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79556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3871151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39307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-1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5536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9066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1CC4B65-9141-06A5-480F-FC0094B615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857596"/>
              </p:ext>
            </p:extLst>
          </p:nvPr>
        </p:nvGraphicFramePr>
        <p:xfrm>
          <a:off x="8717026" y="2041398"/>
          <a:ext cx="622300" cy="1714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2300">
                  <a:extLst>
                    <a:ext uri="{9D8B030D-6E8A-4147-A177-3AD203B41FA5}">
                      <a16:colId xmlns:a16="http://schemas.microsoft.com/office/drawing/2014/main" val="264880710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-1</a:t>
                      </a:r>
                      <a:r>
                        <a:rPr lang="fr-FR" sz="1100" u="none" strike="noStrike">
                          <a:effectLst/>
                        </a:rPr>
                        <a:t> = Wall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943108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31931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0</a:t>
                      </a:r>
                      <a:r>
                        <a:rPr lang="fr-FR" sz="1100" u="none" strike="noStrike">
                          <a:effectLst/>
                        </a:rPr>
                        <a:t> = Empty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826478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339933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 dirty="0">
                          <a:effectLst/>
                        </a:rPr>
                        <a:t>1</a:t>
                      </a:r>
                      <a:r>
                        <a:rPr lang="fr-FR" sz="1100" u="none" strike="noStrike" dirty="0">
                          <a:effectLst/>
                        </a:rPr>
                        <a:t> = Target</a:t>
                      </a:r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972316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50174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2</a:t>
                      </a:r>
                      <a:r>
                        <a:rPr lang="fr-FR" sz="1100" u="none" strike="noStrike">
                          <a:effectLst/>
                        </a:rPr>
                        <a:t> = Box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77198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24473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 dirty="0">
                          <a:effectLst/>
                        </a:rPr>
                        <a:t>3</a:t>
                      </a:r>
                      <a:r>
                        <a:rPr lang="fr-FR" sz="1100" u="none" strike="noStrike" dirty="0">
                          <a:effectLst/>
                        </a:rPr>
                        <a:t> = Player</a:t>
                      </a:r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0494729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80DBC16-F574-3CAF-4B5A-27D0519E96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0" t="2458" r="3968" b="7520"/>
          <a:stretch>
            <a:fillRect/>
          </a:stretch>
        </p:blipFill>
        <p:spPr>
          <a:xfrm>
            <a:off x="417576" y="995967"/>
            <a:ext cx="5678424" cy="4316697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C163E85-7F0D-F1F7-0D5E-C6FA4A9C80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096097"/>
              </p:ext>
            </p:extLst>
          </p:nvPr>
        </p:nvGraphicFramePr>
        <p:xfrm>
          <a:off x="6702552" y="173371"/>
          <a:ext cx="6077609" cy="62544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3957">
                  <a:extLst>
                    <a:ext uri="{9D8B030D-6E8A-4147-A177-3AD203B41FA5}">
                      <a16:colId xmlns:a16="http://schemas.microsoft.com/office/drawing/2014/main" val="3012746071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3815128594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3402502314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267908392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2548161457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2268950105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1416195251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2196049000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2127812534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3735797971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932734326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511144022"/>
                    </a:ext>
                  </a:extLst>
                </a:gridCol>
                <a:gridCol w="471971">
                  <a:extLst>
                    <a:ext uri="{9D8B030D-6E8A-4147-A177-3AD203B41FA5}">
                      <a16:colId xmlns:a16="http://schemas.microsoft.com/office/drawing/2014/main" val="343228229"/>
                    </a:ext>
                  </a:extLst>
                </a:gridCol>
              </a:tblGrid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021551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356725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559813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999372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840070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003543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4501778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072215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989534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79556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3871151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39307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5536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8003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0CD92C4-EF79-1B35-26BA-49F054ECE7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15" t="5568" r="1597" b="2865"/>
          <a:stretch>
            <a:fillRect/>
          </a:stretch>
        </p:blipFill>
        <p:spPr>
          <a:xfrm>
            <a:off x="5971032" y="548641"/>
            <a:ext cx="6135636" cy="5760718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C112CE3-67C9-6C82-CC11-6A9F594A53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531292"/>
              </p:ext>
            </p:extLst>
          </p:nvPr>
        </p:nvGraphicFramePr>
        <p:xfrm>
          <a:off x="694944" y="324097"/>
          <a:ext cx="6135636" cy="61498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1972">
                  <a:extLst>
                    <a:ext uri="{9D8B030D-6E8A-4147-A177-3AD203B41FA5}">
                      <a16:colId xmlns:a16="http://schemas.microsoft.com/office/drawing/2014/main" val="3012746071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815128594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402502314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267908392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2548161457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2268950105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1416195251"/>
                    </a:ext>
                  </a:extLst>
                </a:gridCol>
                <a:gridCol w="408660">
                  <a:extLst>
                    <a:ext uri="{9D8B030D-6E8A-4147-A177-3AD203B41FA5}">
                      <a16:colId xmlns:a16="http://schemas.microsoft.com/office/drawing/2014/main" val="2196049000"/>
                    </a:ext>
                  </a:extLst>
                </a:gridCol>
                <a:gridCol w="535284">
                  <a:extLst>
                    <a:ext uri="{9D8B030D-6E8A-4147-A177-3AD203B41FA5}">
                      <a16:colId xmlns:a16="http://schemas.microsoft.com/office/drawing/2014/main" val="2127812534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735797971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932734326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511144022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43228229"/>
                    </a:ext>
                  </a:extLst>
                </a:gridCol>
              </a:tblGrid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021551"/>
                  </a:ext>
                </a:extLst>
              </a:tr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356725"/>
                  </a:ext>
                </a:extLst>
              </a:tr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559813"/>
                  </a:ext>
                </a:extLst>
              </a:tr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999372"/>
                  </a:ext>
                </a:extLst>
              </a:tr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840070"/>
                  </a:ext>
                </a:extLst>
              </a:tr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003543"/>
                  </a:ext>
                </a:extLst>
              </a:tr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4501778"/>
                  </a:ext>
                </a:extLst>
              </a:tr>
              <a:tr h="519574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0722154"/>
                  </a:ext>
                </a:extLst>
              </a:tr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9895344"/>
                  </a:ext>
                </a:extLst>
              </a:tr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795564"/>
                  </a:ext>
                </a:extLst>
              </a:tr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3871151"/>
                  </a:ext>
                </a:extLst>
              </a:tr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39307"/>
                  </a:ext>
                </a:extLst>
              </a:tr>
              <a:tr h="46919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5536463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0987A6D-8FBA-881B-C2F6-0CC09F8B02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421269"/>
              </p:ext>
            </p:extLst>
          </p:nvPr>
        </p:nvGraphicFramePr>
        <p:xfrm>
          <a:off x="11185906" y="102870"/>
          <a:ext cx="622300" cy="1714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2300">
                  <a:extLst>
                    <a:ext uri="{9D8B030D-6E8A-4147-A177-3AD203B41FA5}">
                      <a16:colId xmlns:a16="http://schemas.microsoft.com/office/drawing/2014/main" val="264880710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-1</a:t>
                      </a:r>
                      <a:r>
                        <a:rPr lang="fr-FR" sz="1100" u="none" strike="noStrike">
                          <a:effectLst/>
                        </a:rPr>
                        <a:t> = Wall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943108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31931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0</a:t>
                      </a:r>
                      <a:r>
                        <a:rPr lang="fr-FR" sz="1100" u="none" strike="noStrike">
                          <a:effectLst/>
                        </a:rPr>
                        <a:t> = Empty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826478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339933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 dirty="0">
                          <a:effectLst/>
                        </a:rPr>
                        <a:t>1</a:t>
                      </a:r>
                      <a:r>
                        <a:rPr lang="fr-FR" sz="1100" u="none" strike="noStrike" dirty="0">
                          <a:effectLst/>
                        </a:rPr>
                        <a:t> = Target</a:t>
                      </a:r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972316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50174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2</a:t>
                      </a:r>
                      <a:r>
                        <a:rPr lang="fr-FR" sz="1100" u="none" strike="noStrike">
                          <a:effectLst/>
                        </a:rPr>
                        <a:t> = Box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77198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24473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 dirty="0">
                          <a:effectLst/>
                        </a:rPr>
                        <a:t>3</a:t>
                      </a:r>
                      <a:r>
                        <a:rPr lang="fr-FR" sz="1100" u="none" strike="noStrike" dirty="0">
                          <a:effectLst/>
                        </a:rPr>
                        <a:t> = Player</a:t>
                      </a:r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04947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476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CA98A1-2295-C6DE-FF65-3A615A58AE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16" t="3811" r="8856" b="1270"/>
          <a:stretch>
            <a:fillRect/>
          </a:stretch>
        </p:blipFill>
        <p:spPr>
          <a:xfrm>
            <a:off x="6544056" y="235784"/>
            <a:ext cx="4700016" cy="6247311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64EBE18-96BB-7A3E-6D7B-3F2CA289A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364463"/>
              </p:ext>
            </p:extLst>
          </p:nvPr>
        </p:nvGraphicFramePr>
        <p:xfrm>
          <a:off x="210442" y="228600"/>
          <a:ext cx="6089902" cy="62544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8454">
                  <a:extLst>
                    <a:ext uri="{9D8B030D-6E8A-4147-A177-3AD203B41FA5}">
                      <a16:colId xmlns:a16="http://schemas.microsoft.com/office/drawing/2014/main" val="3012746071"/>
                    </a:ext>
                  </a:extLst>
                </a:gridCol>
                <a:gridCol w="468454">
                  <a:extLst>
                    <a:ext uri="{9D8B030D-6E8A-4147-A177-3AD203B41FA5}">
                      <a16:colId xmlns:a16="http://schemas.microsoft.com/office/drawing/2014/main" val="3815128594"/>
                    </a:ext>
                  </a:extLst>
                </a:gridCol>
                <a:gridCol w="468454">
                  <a:extLst>
                    <a:ext uri="{9D8B030D-6E8A-4147-A177-3AD203B41FA5}">
                      <a16:colId xmlns:a16="http://schemas.microsoft.com/office/drawing/2014/main" val="3402502314"/>
                    </a:ext>
                  </a:extLst>
                </a:gridCol>
                <a:gridCol w="468454">
                  <a:extLst>
                    <a:ext uri="{9D8B030D-6E8A-4147-A177-3AD203B41FA5}">
                      <a16:colId xmlns:a16="http://schemas.microsoft.com/office/drawing/2014/main" val="267908392"/>
                    </a:ext>
                  </a:extLst>
                </a:gridCol>
                <a:gridCol w="468454">
                  <a:extLst>
                    <a:ext uri="{9D8B030D-6E8A-4147-A177-3AD203B41FA5}">
                      <a16:colId xmlns:a16="http://schemas.microsoft.com/office/drawing/2014/main" val="2548161457"/>
                    </a:ext>
                  </a:extLst>
                </a:gridCol>
                <a:gridCol w="468454">
                  <a:extLst>
                    <a:ext uri="{9D8B030D-6E8A-4147-A177-3AD203B41FA5}">
                      <a16:colId xmlns:a16="http://schemas.microsoft.com/office/drawing/2014/main" val="2268950105"/>
                    </a:ext>
                  </a:extLst>
                </a:gridCol>
                <a:gridCol w="468454">
                  <a:extLst>
                    <a:ext uri="{9D8B030D-6E8A-4147-A177-3AD203B41FA5}">
                      <a16:colId xmlns:a16="http://schemas.microsoft.com/office/drawing/2014/main" val="1416195251"/>
                    </a:ext>
                  </a:extLst>
                </a:gridCol>
                <a:gridCol w="405614">
                  <a:extLst>
                    <a:ext uri="{9D8B030D-6E8A-4147-A177-3AD203B41FA5}">
                      <a16:colId xmlns:a16="http://schemas.microsoft.com/office/drawing/2014/main" val="2196049000"/>
                    </a:ext>
                  </a:extLst>
                </a:gridCol>
                <a:gridCol w="531294">
                  <a:extLst>
                    <a:ext uri="{9D8B030D-6E8A-4147-A177-3AD203B41FA5}">
                      <a16:colId xmlns:a16="http://schemas.microsoft.com/office/drawing/2014/main" val="2127812534"/>
                    </a:ext>
                  </a:extLst>
                </a:gridCol>
                <a:gridCol w="468454">
                  <a:extLst>
                    <a:ext uri="{9D8B030D-6E8A-4147-A177-3AD203B41FA5}">
                      <a16:colId xmlns:a16="http://schemas.microsoft.com/office/drawing/2014/main" val="3735797971"/>
                    </a:ext>
                  </a:extLst>
                </a:gridCol>
                <a:gridCol w="468454">
                  <a:extLst>
                    <a:ext uri="{9D8B030D-6E8A-4147-A177-3AD203B41FA5}">
                      <a16:colId xmlns:a16="http://schemas.microsoft.com/office/drawing/2014/main" val="932734326"/>
                    </a:ext>
                  </a:extLst>
                </a:gridCol>
                <a:gridCol w="468454">
                  <a:extLst>
                    <a:ext uri="{9D8B030D-6E8A-4147-A177-3AD203B41FA5}">
                      <a16:colId xmlns:a16="http://schemas.microsoft.com/office/drawing/2014/main" val="511144022"/>
                    </a:ext>
                  </a:extLst>
                </a:gridCol>
                <a:gridCol w="468454">
                  <a:extLst>
                    <a:ext uri="{9D8B030D-6E8A-4147-A177-3AD203B41FA5}">
                      <a16:colId xmlns:a16="http://schemas.microsoft.com/office/drawing/2014/main" val="343228229"/>
                    </a:ext>
                  </a:extLst>
                </a:gridCol>
              </a:tblGrid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021551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356725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559813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999372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840070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003543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4501778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072215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989534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79556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3871151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39307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553646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7F86E64-63C1-3C26-5652-8C794CFCDC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53586"/>
              </p:ext>
            </p:extLst>
          </p:nvPr>
        </p:nvGraphicFramePr>
        <p:xfrm>
          <a:off x="6824218" y="685800"/>
          <a:ext cx="622300" cy="17099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2300">
                  <a:extLst>
                    <a:ext uri="{9D8B030D-6E8A-4147-A177-3AD203B41FA5}">
                      <a16:colId xmlns:a16="http://schemas.microsoft.com/office/drawing/2014/main" val="2648807106"/>
                    </a:ext>
                  </a:extLst>
                </a:gridCol>
              </a:tblGrid>
              <a:tr h="185927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-1</a:t>
                      </a:r>
                      <a:r>
                        <a:rPr lang="fr-FR" sz="1100" u="none" strike="noStrike">
                          <a:effectLst/>
                        </a:rPr>
                        <a:t> = Wall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943108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31931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0</a:t>
                      </a:r>
                      <a:r>
                        <a:rPr lang="fr-FR" sz="1100" u="none" strike="noStrike">
                          <a:effectLst/>
                        </a:rPr>
                        <a:t> = Empty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826478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339933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 dirty="0">
                          <a:effectLst/>
                        </a:rPr>
                        <a:t>1</a:t>
                      </a:r>
                      <a:r>
                        <a:rPr lang="fr-FR" sz="1100" u="none" strike="noStrike" dirty="0">
                          <a:effectLst/>
                        </a:rPr>
                        <a:t> = Target</a:t>
                      </a:r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972316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50174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2</a:t>
                      </a:r>
                      <a:r>
                        <a:rPr lang="fr-FR" sz="1100" u="none" strike="noStrike">
                          <a:effectLst/>
                        </a:rPr>
                        <a:t> = Box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77198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fr-F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24473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 dirty="0">
                          <a:effectLst/>
                        </a:rPr>
                        <a:t>3</a:t>
                      </a:r>
                      <a:r>
                        <a:rPr lang="fr-FR" sz="1100" u="none" strike="noStrike" dirty="0">
                          <a:effectLst/>
                        </a:rPr>
                        <a:t> = Player</a:t>
                      </a:r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04947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0580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959805-4C39-68F9-721D-F94B267C6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F63456-1920-9F01-98CD-923801961213}"/>
              </a:ext>
            </a:extLst>
          </p:cNvPr>
          <p:cNvSpPr txBox="1"/>
          <p:nvPr/>
        </p:nvSpPr>
        <p:spPr>
          <a:xfrm>
            <a:off x="3794760" y="1773936"/>
            <a:ext cx="487375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/>
              <a:t>Level 2</a:t>
            </a:r>
            <a:endParaRPr lang="fr-FR" sz="11500" dirty="0"/>
          </a:p>
        </p:txBody>
      </p:sp>
    </p:spTree>
    <p:extLst>
      <p:ext uri="{BB962C8B-B14F-4D97-AF65-F5344CB8AC3E}">
        <p14:creationId xmlns:p14="http://schemas.microsoft.com/office/powerpoint/2010/main" val="871249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6EE3D1-10AD-4174-65FC-4BFC23F79B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04" t="3726" r="4994" b="5482"/>
          <a:stretch>
            <a:fillRect/>
          </a:stretch>
        </p:blipFill>
        <p:spPr>
          <a:xfrm>
            <a:off x="7040880" y="1207008"/>
            <a:ext cx="3776472" cy="3831336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D56BCBE-A80F-FDFB-8392-CF9DD4BC15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1547093"/>
              </p:ext>
            </p:extLst>
          </p:nvPr>
        </p:nvGraphicFramePr>
        <p:xfrm>
          <a:off x="548640" y="155448"/>
          <a:ext cx="6135636" cy="62544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1972">
                  <a:extLst>
                    <a:ext uri="{9D8B030D-6E8A-4147-A177-3AD203B41FA5}">
                      <a16:colId xmlns:a16="http://schemas.microsoft.com/office/drawing/2014/main" val="3012746071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815128594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402502314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267908392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2548161457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2268950105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1416195251"/>
                    </a:ext>
                  </a:extLst>
                </a:gridCol>
                <a:gridCol w="408660">
                  <a:extLst>
                    <a:ext uri="{9D8B030D-6E8A-4147-A177-3AD203B41FA5}">
                      <a16:colId xmlns:a16="http://schemas.microsoft.com/office/drawing/2014/main" val="2196049000"/>
                    </a:ext>
                  </a:extLst>
                </a:gridCol>
                <a:gridCol w="535284">
                  <a:extLst>
                    <a:ext uri="{9D8B030D-6E8A-4147-A177-3AD203B41FA5}">
                      <a16:colId xmlns:a16="http://schemas.microsoft.com/office/drawing/2014/main" val="2127812534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735797971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932734326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511144022"/>
                    </a:ext>
                  </a:extLst>
                </a:gridCol>
                <a:gridCol w="471972">
                  <a:extLst>
                    <a:ext uri="{9D8B030D-6E8A-4147-A177-3AD203B41FA5}">
                      <a16:colId xmlns:a16="http://schemas.microsoft.com/office/drawing/2014/main" val="343228229"/>
                    </a:ext>
                  </a:extLst>
                </a:gridCol>
              </a:tblGrid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021551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356725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559813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999372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840070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003543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4501778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072215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989534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795564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3871151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39307"/>
                  </a:ext>
                </a:extLst>
              </a:tr>
              <a:tr h="481115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5536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5208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3FCE17-A443-BE25-BC0A-F41ADDE0D0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79" t="1619" r="5658" b="2024"/>
          <a:stretch>
            <a:fillRect/>
          </a:stretch>
        </p:blipFill>
        <p:spPr>
          <a:xfrm>
            <a:off x="6705600" y="109733"/>
            <a:ext cx="5486400" cy="6528816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2E61E7B-5298-26FD-9406-EB22886AD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839780"/>
              </p:ext>
            </p:extLst>
          </p:nvPr>
        </p:nvGraphicFramePr>
        <p:xfrm>
          <a:off x="137160" y="109729"/>
          <a:ext cx="6080761" cy="629107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7751">
                  <a:extLst>
                    <a:ext uri="{9D8B030D-6E8A-4147-A177-3AD203B41FA5}">
                      <a16:colId xmlns:a16="http://schemas.microsoft.com/office/drawing/2014/main" val="3012746071"/>
                    </a:ext>
                  </a:extLst>
                </a:gridCol>
                <a:gridCol w="467751">
                  <a:extLst>
                    <a:ext uri="{9D8B030D-6E8A-4147-A177-3AD203B41FA5}">
                      <a16:colId xmlns:a16="http://schemas.microsoft.com/office/drawing/2014/main" val="3815128594"/>
                    </a:ext>
                  </a:extLst>
                </a:gridCol>
                <a:gridCol w="467751">
                  <a:extLst>
                    <a:ext uri="{9D8B030D-6E8A-4147-A177-3AD203B41FA5}">
                      <a16:colId xmlns:a16="http://schemas.microsoft.com/office/drawing/2014/main" val="3402502314"/>
                    </a:ext>
                  </a:extLst>
                </a:gridCol>
                <a:gridCol w="467751">
                  <a:extLst>
                    <a:ext uri="{9D8B030D-6E8A-4147-A177-3AD203B41FA5}">
                      <a16:colId xmlns:a16="http://schemas.microsoft.com/office/drawing/2014/main" val="267908392"/>
                    </a:ext>
                  </a:extLst>
                </a:gridCol>
                <a:gridCol w="467751">
                  <a:extLst>
                    <a:ext uri="{9D8B030D-6E8A-4147-A177-3AD203B41FA5}">
                      <a16:colId xmlns:a16="http://schemas.microsoft.com/office/drawing/2014/main" val="2548161457"/>
                    </a:ext>
                  </a:extLst>
                </a:gridCol>
                <a:gridCol w="467751">
                  <a:extLst>
                    <a:ext uri="{9D8B030D-6E8A-4147-A177-3AD203B41FA5}">
                      <a16:colId xmlns:a16="http://schemas.microsoft.com/office/drawing/2014/main" val="2268950105"/>
                    </a:ext>
                  </a:extLst>
                </a:gridCol>
                <a:gridCol w="467751">
                  <a:extLst>
                    <a:ext uri="{9D8B030D-6E8A-4147-A177-3AD203B41FA5}">
                      <a16:colId xmlns:a16="http://schemas.microsoft.com/office/drawing/2014/main" val="1416195251"/>
                    </a:ext>
                  </a:extLst>
                </a:gridCol>
                <a:gridCol w="405004">
                  <a:extLst>
                    <a:ext uri="{9D8B030D-6E8A-4147-A177-3AD203B41FA5}">
                      <a16:colId xmlns:a16="http://schemas.microsoft.com/office/drawing/2014/main" val="2196049000"/>
                    </a:ext>
                  </a:extLst>
                </a:gridCol>
                <a:gridCol w="530496">
                  <a:extLst>
                    <a:ext uri="{9D8B030D-6E8A-4147-A177-3AD203B41FA5}">
                      <a16:colId xmlns:a16="http://schemas.microsoft.com/office/drawing/2014/main" val="2127812534"/>
                    </a:ext>
                  </a:extLst>
                </a:gridCol>
                <a:gridCol w="467751">
                  <a:extLst>
                    <a:ext uri="{9D8B030D-6E8A-4147-A177-3AD203B41FA5}">
                      <a16:colId xmlns:a16="http://schemas.microsoft.com/office/drawing/2014/main" val="3735797971"/>
                    </a:ext>
                  </a:extLst>
                </a:gridCol>
                <a:gridCol w="467751">
                  <a:extLst>
                    <a:ext uri="{9D8B030D-6E8A-4147-A177-3AD203B41FA5}">
                      <a16:colId xmlns:a16="http://schemas.microsoft.com/office/drawing/2014/main" val="932734326"/>
                    </a:ext>
                  </a:extLst>
                </a:gridCol>
                <a:gridCol w="467751">
                  <a:extLst>
                    <a:ext uri="{9D8B030D-6E8A-4147-A177-3AD203B41FA5}">
                      <a16:colId xmlns:a16="http://schemas.microsoft.com/office/drawing/2014/main" val="511144022"/>
                    </a:ext>
                  </a:extLst>
                </a:gridCol>
                <a:gridCol w="467751">
                  <a:extLst>
                    <a:ext uri="{9D8B030D-6E8A-4147-A177-3AD203B41FA5}">
                      <a16:colId xmlns:a16="http://schemas.microsoft.com/office/drawing/2014/main" val="343228229"/>
                    </a:ext>
                  </a:extLst>
                </a:gridCol>
              </a:tblGrid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021551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356725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559813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5999372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840070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003543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4501778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0722154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9895344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795564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3871151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39307"/>
                  </a:ext>
                </a:extLst>
              </a:tr>
              <a:tr h="483929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  <a:endParaRPr lang="fr-FR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5536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5133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063EE0-9873-64E6-ED98-07203F3C4C3F}"/>
              </a:ext>
            </a:extLst>
          </p:cNvPr>
          <p:cNvSpPr txBox="1"/>
          <p:nvPr/>
        </p:nvSpPr>
        <p:spPr>
          <a:xfrm>
            <a:off x="3794760" y="1773936"/>
            <a:ext cx="487375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/>
              <a:t>Level 3</a:t>
            </a:r>
            <a:endParaRPr lang="fr-FR" sz="11500" dirty="0"/>
          </a:p>
        </p:txBody>
      </p:sp>
    </p:spTree>
    <p:extLst>
      <p:ext uri="{BB962C8B-B14F-4D97-AF65-F5344CB8AC3E}">
        <p14:creationId xmlns:p14="http://schemas.microsoft.com/office/powerpoint/2010/main" val="3274978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840</TotalTime>
  <Words>2435</Words>
  <Application>Microsoft Office PowerPoint</Application>
  <PresentationFormat>Widescreen</PresentationFormat>
  <Paragraphs>1375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Aptos Narrow</vt:lpstr>
      <vt:lpstr>Arial</vt:lpstr>
      <vt:lpstr>Arial Unicode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Redha Chawki AGGOUN</dc:creator>
  <cp:lastModifiedBy>Redha Chawki AGGOUN</cp:lastModifiedBy>
  <cp:revision>14</cp:revision>
  <dcterms:created xsi:type="dcterms:W3CDTF">2025-06-19T08:19:47Z</dcterms:created>
  <dcterms:modified xsi:type="dcterms:W3CDTF">2025-06-20T07:35:18Z</dcterms:modified>
</cp:coreProperties>
</file>

<file path=docProps/thumbnail.jpeg>
</file>